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7" autoAdjust="0"/>
  </p:normalViewPr>
  <p:slideViewPr>
    <p:cSldViewPr>
      <p:cViewPr>
        <p:scale>
          <a:sx n="50" d="100"/>
          <a:sy n="50" d="100"/>
        </p:scale>
        <p:origin x="-187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download.taipeitradeshows.com.tw/2013/Timtos/banner/160x60_ch.gif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2729259" cy="64111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周幼明 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\Desktop\616801\616801封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06" y="1218115"/>
            <a:ext cx="3229957" cy="4371125"/>
          </a:xfrm>
          <a:prstGeom prst="rect">
            <a:avLst/>
          </a:prstGeom>
          <a:ln>
            <a:noFill/>
          </a:ln>
          <a:effectLst>
            <a:outerShdw blurRad="241300" dist="88900" dir="822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1916832"/>
            <a:ext cx="4572000" cy="20103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8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Ch3</a:t>
            </a:r>
            <a:r>
              <a:rPr lang="en-US" altLang="zh-TW" sz="36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展覽規劃</a:t>
            </a:r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44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06896" y="1484784"/>
            <a:ext cx="8229600" cy="471331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主辦單位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主辦單位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展覽公司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(PEO)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為主。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協辦單位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指導單位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贊助單位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場地與時間的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展覽會的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展出的時間要選擇在何季節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場地的選擇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檔期的決定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一、展覽會的流程</a:t>
            </a:r>
          </a:p>
        </p:txBody>
      </p:sp>
    </p:spTree>
    <p:extLst>
      <p:ext uri="{BB962C8B-B14F-4D97-AF65-F5344CB8AC3E}">
        <p14:creationId xmlns:p14="http://schemas.microsoft.com/office/powerpoint/2010/main" val="12167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616" y="1628800"/>
            <a:ext cx="6196405" cy="3603812"/>
          </a:xfrm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展品項目與分類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256584" cy="43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一、展覽會的流程</a:t>
            </a:r>
          </a:p>
        </p:txBody>
      </p:sp>
    </p:spTree>
    <p:extLst>
      <p:ext uri="{BB962C8B-B14F-4D97-AF65-F5344CB8AC3E}">
        <p14:creationId xmlns:p14="http://schemas.microsoft.com/office/powerpoint/2010/main" val="19284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1556792"/>
            <a:ext cx="7416824" cy="457250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每一個展覽會一定要有主題訴求，才能訂定展覽的精神所在。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為展覽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設定精神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標語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設計主視覺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(Key Visual)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二、展覽主題的設定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608" y="3514800"/>
            <a:ext cx="5070062" cy="852230"/>
            <a:chOff x="1260" y="9360"/>
            <a:chExt cx="7032" cy="903"/>
          </a:xfrm>
        </p:grpSpPr>
        <p:pic>
          <p:nvPicPr>
            <p:cNvPr id="1027" name="圖片 39" descr="描述: http://download.taipeitradeshows.com.tw/2013/Timtos/banner/160x60_ch.g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9362"/>
              <a:ext cx="2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圖片 40" descr="描述: logo-CIM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9362"/>
              <a:ext cx="2385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圖片 41" descr="描述: logo-EM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" y="9360"/>
              <a:ext cx="225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圖片 1" descr="描述: 三合一logo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68" y="2511741"/>
            <a:ext cx="2172308" cy="18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圖片 26" descr="描述: 台北國際自行車展覽會 - 台北世貿南港展覽館 &amp; 展覽一館-展覽簡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1" y="5227290"/>
            <a:ext cx="5267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1628800"/>
            <a:ext cx="7344816" cy="4094269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籌備會議其工作內容主要有：</a:t>
            </a:r>
          </a:p>
          <a:p>
            <a:pPr marL="1085850" indent="-108585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訂定攤位價格：依攤位的格局而有不同的訂價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085850" indent="-108585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合辦單位收入之分配比例（主辦單位、協辦單位等各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有不同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的比例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三、召開籌備會議</a:t>
            </a:r>
          </a:p>
        </p:txBody>
      </p:sp>
    </p:spTree>
    <p:extLst>
      <p:ext uri="{BB962C8B-B14F-4D97-AF65-F5344CB8AC3E}">
        <p14:creationId xmlns:p14="http://schemas.microsoft.com/office/powerpoint/2010/main" val="10022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1484784"/>
            <a:ext cx="7272808" cy="482453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通常寫在參展手冊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的基本內容有：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展出時間地點。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展出產品的選項。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報名手續。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參展費用及繳費辦法。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攤位的規劃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攤位的格局分別為：開放型、半開放型、與封閉型的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攤位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，不同的格局又不同的特色，相對地攤位租金因此而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不同。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18598" cy="468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四、擬定徵展辦法</a:t>
            </a:r>
          </a:p>
        </p:txBody>
      </p:sp>
    </p:spTree>
    <p:extLst>
      <p:ext uri="{BB962C8B-B14F-4D97-AF65-F5344CB8AC3E}">
        <p14:creationId xmlns:p14="http://schemas.microsoft.com/office/powerpoint/2010/main" val="41235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556792"/>
            <a:ext cx="7416824" cy="5112568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9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設定精神標語配合展覽的屬性與主體，創造簡潔有力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的標語。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可設定為：</a:t>
            </a:r>
            <a:r>
              <a:rPr lang="en-US" altLang="zh-TW" i="1" dirty="0">
                <a:latin typeface="標楷體" pitchFamily="65" charset="-120"/>
                <a:ea typeface="標楷體" pitchFamily="65" charset="-120"/>
              </a:rPr>
              <a:t>Just Enjoy e Life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；舉辦食品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展：</a:t>
            </a:r>
            <a:r>
              <a:rPr lang="en-US" altLang="zh-TW" i="1" dirty="0" smtClean="0">
                <a:latin typeface="標楷體" pitchFamily="65" charset="-120"/>
                <a:ea typeface="標楷體" pitchFamily="65" charset="-120"/>
              </a:rPr>
              <a:t>Diverse </a:t>
            </a:r>
            <a:r>
              <a:rPr lang="en-US" altLang="zh-TW" i="1" dirty="0">
                <a:latin typeface="標楷體" pitchFamily="65" charset="-120"/>
                <a:ea typeface="標楷體" pitchFamily="65" charset="-120"/>
              </a:rPr>
              <a:t>Foods, Endless </a:t>
            </a:r>
            <a:r>
              <a:rPr lang="en-US" altLang="zh-TW" i="1" dirty="0" err="1">
                <a:latin typeface="標楷體" pitchFamily="65" charset="-120"/>
                <a:ea typeface="標楷體" pitchFamily="65" charset="-120"/>
              </a:rPr>
              <a:t>Opportunitie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規劃廣告文案內容（徵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 ∕ 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展）。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 ∕ 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發海報。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 ∕ 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DM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網路宣傳。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廣告交換。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邀請記者。</a:t>
            </a: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五、宣傳規劃</a:t>
            </a:r>
          </a:p>
        </p:txBody>
      </p:sp>
    </p:spTree>
    <p:extLst>
      <p:ext uri="{BB962C8B-B14F-4D97-AF65-F5344CB8AC3E}">
        <p14:creationId xmlns:p14="http://schemas.microsoft.com/office/powerpoint/2010/main" val="4528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616" y="1556792"/>
            <a:ext cx="6984776" cy="453650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開幕典禮的規劃內容包括：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貴賓的邀請，其被邀請者有：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政府官員。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相關公、協會理事長。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民意代表。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安排記者行程。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安排舉辦展前記者會。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閉幕新聞稿。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致謝函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六、規劃開幕典禮</a:t>
            </a:r>
          </a:p>
        </p:txBody>
      </p:sp>
    </p:spTree>
    <p:extLst>
      <p:ext uri="{BB962C8B-B14F-4D97-AF65-F5344CB8AC3E}">
        <p14:creationId xmlns:p14="http://schemas.microsoft.com/office/powerpoint/2010/main" val="34819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</TotalTime>
  <Words>449</Words>
  <Application>Microsoft Office PowerPoint</Application>
  <PresentationFormat>如螢幕大小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圖釘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20</cp:revision>
  <dcterms:created xsi:type="dcterms:W3CDTF">2013-07-09T07:02:50Z</dcterms:created>
  <dcterms:modified xsi:type="dcterms:W3CDTF">2013-07-22T03:51:10Z</dcterms:modified>
</cp:coreProperties>
</file>